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57D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4181C-D288-42AB-96A5-25F64CB4166E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853DDC-7279-4B10-81A3-A2A6B8FEE7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7929618" cy="33575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Приемы формирования функциональной грамотности школьников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3438" y="5286388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Тельнова М.Н. –</a:t>
            </a:r>
            <a:br>
              <a:rPr lang="ru-RU" dirty="0" smtClean="0"/>
            </a:br>
            <a:r>
              <a:rPr lang="ru-RU" dirty="0" smtClean="0"/>
              <a:t> зам директора по УВР </a:t>
            </a:r>
            <a:br>
              <a:rPr lang="ru-RU" dirty="0" smtClean="0"/>
            </a:br>
            <a:r>
              <a:rPr lang="ru-RU" dirty="0" smtClean="0"/>
              <a:t>МКОУ «Шипицинская СОШ»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4414884e950a3a7e191b2eda7e2f2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15008" y="1785926"/>
            <a:ext cx="300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«Делай»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928802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«Думай»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428604"/>
            <a:ext cx="8929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«Функциональная    грамотность»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643182"/>
            <a:ext cx="8643966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Georgia" pitchFamily="18" charset="0"/>
              </a:rPr>
              <a:t>Спасибо за внимание!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4414884e950a3a7e191b2eda7e2f2d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715008" y="1785926"/>
            <a:ext cx="30031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«Делай»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857364"/>
            <a:ext cx="3073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«Думай»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ПРИЁМ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57257D"/>
                </a:solidFill>
              </a:rPr>
              <a:t>«Ложная  альтернатива»</a:t>
            </a:r>
          </a:p>
          <a:p>
            <a:pPr>
              <a:buNone/>
            </a:pPr>
            <a:r>
              <a:rPr lang="ru-RU" sz="2800" dirty="0" smtClean="0"/>
              <a:t>   Внимание  слушателя уводится в сторону с помощью альтернативы «или-или». </a:t>
            </a:r>
            <a:br>
              <a:rPr lang="ru-RU" sz="2800" dirty="0" smtClean="0"/>
            </a:br>
            <a:r>
              <a:rPr lang="ru-RU" sz="2800" dirty="0" smtClean="0"/>
              <a:t>Ни один из предлагаемых ответов не является верным.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ПРИЁМ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57257D"/>
                </a:solidFill>
              </a:rPr>
              <a:t>«ДА-НЕТ»</a:t>
            </a:r>
          </a:p>
          <a:p>
            <a:pPr>
              <a:buNone/>
            </a:pPr>
            <a:r>
              <a:rPr lang="ru-RU" sz="2800" dirty="0" smtClean="0"/>
              <a:t>   Учитель загадывает предмет, понятие, литературного героя, историческую личность и т.д., дети пытаются найти ответ (Кто или что это?), задавая любые уточняющие вопросы, на которые можно ответить лишь ДА или НЕТ.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ПРИЁМ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57257D"/>
                </a:solidFill>
              </a:rPr>
              <a:t>«Добавь следующее»</a:t>
            </a:r>
          </a:p>
          <a:p>
            <a:pPr>
              <a:buNone/>
            </a:pPr>
            <a:r>
              <a:rPr lang="ru-RU" sz="2800" dirty="0" smtClean="0"/>
              <a:t> Ученик  называет термин, понятие, ключевое слово из определения, передает эстафету следующему. Принявший эстафету повторяет то, что произнес предыдущий выступающий, добавляет своё и передает следующему участнику.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ПРИЁМ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57257D"/>
                </a:solidFill>
              </a:rPr>
              <a:t>«Хорошо-плохо»</a:t>
            </a:r>
          </a:p>
          <a:p>
            <a:pPr>
              <a:buNone/>
            </a:pPr>
            <a:r>
              <a:rPr lang="ru-RU" sz="2800" dirty="0" smtClean="0"/>
              <a:t>   Приём направлен на активизацию мыслительной деятельности обучающихся на уроке…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ПРИЁМ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57257D"/>
                </a:solidFill>
              </a:rPr>
              <a:t>«Хорошо-плохо»</a:t>
            </a:r>
          </a:p>
          <a:p>
            <a:pPr>
              <a:buNone/>
            </a:pPr>
            <a:r>
              <a:rPr lang="ru-RU" sz="2800" dirty="0" smtClean="0"/>
              <a:t>   </a:t>
            </a:r>
          </a:p>
          <a:p>
            <a:pPr>
              <a:buNone/>
            </a:pPr>
            <a:r>
              <a:rPr lang="ru-RU" sz="2800" dirty="0" smtClean="0"/>
              <a:t>        </a:t>
            </a:r>
            <a:r>
              <a:rPr lang="ru-RU" sz="3600" dirty="0" smtClean="0"/>
              <a:t>«+»                                        «-»</a:t>
            </a:r>
          </a:p>
          <a:p>
            <a:pPr>
              <a:buNone/>
            </a:pPr>
            <a:r>
              <a:rPr lang="ru-RU" sz="2800" dirty="0" smtClean="0"/>
              <a:t>    Хорошо,                                                Плохо, </a:t>
            </a:r>
          </a:p>
          <a:p>
            <a:pPr>
              <a:buNone/>
            </a:pPr>
            <a:r>
              <a:rPr lang="ru-RU" sz="2800" dirty="0" smtClean="0"/>
              <a:t>когда идет дождь                         когда идёт дождь</a:t>
            </a:r>
          </a:p>
          <a:p>
            <a:pPr>
              <a:buNone/>
            </a:pPr>
            <a:r>
              <a:rPr lang="ru-RU" sz="2800" dirty="0" smtClean="0"/>
              <a:t> потому, что…….                            потому, что…….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ПРИЁМ 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57257D"/>
                </a:solidFill>
              </a:rPr>
              <a:t>«Поиск информации»</a:t>
            </a:r>
          </a:p>
          <a:p>
            <a:pPr>
              <a:buNone/>
            </a:pPr>
            <a:r>
              <a:rPr lang="ru-RU" sz="2800" dirty="0" smtClean="0"/>
              <a:t>   Задача учащихся –извлечь необходимую информацию из представленного текста.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401080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О чём говорят числа?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ru-RU" sz="3200" dirty="0" smtClean="0"/>
          </a:p>
          <a:p>
            <a:pPr lvl="0" fontAlgn="base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1637….     8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636…..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2583….           </a:t>
            </a:r>
          </a:p>
          <a:p>
            <a:pPr lvl="0" fontAlgn="base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48 ….   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1/5…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image2.png" descr="https://img2.labirint.ru/rcimg/2c58e7e6cccbac5440eb76e7bb592529/1920x1080/books44/434244/ph_1.jpg?1563776806"/>
          <p:cNvPicPr/>
          <p:nvPr/>
        </p:nvPicPr>
        <p:blipFill>
          <a:blip r:embed="rId2"/>
          <a:srcRect l="55181" t="7475" b="5753"/>
          <a:stretch>
            <a:fillRect/>
          </a:stretch>
        </p:blipFill>
        <p:spPr>
          <a:xfrm>
            <a:off x="214282" y="214290"/>
            <a:ext cx="4857752" cy="664371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</TotalTime>
  <Words>191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Приемы формирования функциональной грамотности школьников</vt:lpstr>
      <vt:lpstr>Слайд 2</vt:lpstr>
      <vt:lpstr>ПРИЁМ </vt:lpstr>
      <vt:lpstr>ПРИЁМ </vt:lpstr>
      <vt:lpstr>ПРИЁМ </vt:lpstr>
      <vt:lpstr>ПРИЁМ </vt:lpstr>
      <vt:lpstr>ПРИЁМ </vt:lpstr>
      <vt:lpstr>ПРИЁМ </vt:lpstr>
      <vt:lpstr>О чём говорят числа?</vt:lpstr>
      <vt:lpstr>Слайд 10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Приемы формирования функциональной грамотности школьников</dc:title>
  <dc:creator>Марина</dc:creator>
  <cp:lastModifiedBy>Марина</cp:lastModifiedBy>
  <cp:revision>9</cp:revision>
  <dcterms:created xsi:type="dcterms:W3CDTF">2024-11-08T07:41:32Z</dcterms:created>
  <dcterms:modified xsi:type="dcterms:W3CDTF">2024-11-11T06:46:33Z</dcterms:modified>
</cp:coreProperties>
</file>